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70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383"/>
    <p:restoredTop sz="94720"/>
  </p:normalViewPr>
  <p:slideViewPr>
    <p:cSldViewPr snapToGrid="0">
      <p:cViewPr varScale="1">
        <p:scale>
          <a:sx n="102" d="100"/>
          <a:sy n="102" d="100"/>
        </p:scale>
        <p:origin x="1256" y="176"/>
      </p:cViewPr>
      <p:guideLst>
        <p:guide orient="horz" pos="270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1.png>
</file>

<file path=ppt/media/image13.png>
</file>

<file path=ppt/media/image26.png>
</file>

<file path=ppt/media/image27.png>
</file>

<file path=ppt/media/image32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89521-1B24-35D5-E474-7D87F57229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56D279-47D8-F6A3-8E32-3B39AC3A31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20787F-7893-1061-90D3-45C13F09B2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BF2DA-C923-0841-9498-B17BF0890794}" type="datetimeFigureOut">
              <a:rPr lang="en-NL" smtClean="0"/>
              <a:t>07/04/2023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A5E0C3-072D-4697-A671-6FF1F95CD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DEE0E4-96E3-39DD-996A-209929286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0194-591C-884D-999C-13ACF504681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839320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F086E-E9A9-FDE4-38FF-03FA9CD78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911901-3C1C-074F-D370-7DA13AE836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5DDDF7-746F-16D5-CAF1-00066BD21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BF2DA-C923-0841-9498-B17BF0890794}" type="datetimeFigureOut">
              <a:rPr lang="en-NL" smtClean="0"/>
              <a:t>07/04/2023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337209-14B3-23BD-25BF-7B939E41D1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51E7F7-FB7A-6B94-0368-711B76CFC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0194-591C-884D-999C-13ACF504681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0282951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604E87-1F17-143F-A4C1-72D36F1F7E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79D0B1-5554-1680-F357-B4689D8DC8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AA62DF-46ED-85E9-B366-C86E4198CC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BF2DA-C923-0841-9498-B17BF0890794}" type="datetimeFigureOut">
              <a:rPr lang="en-NL" smtClean="0"/>
              <a:t>07/04/2023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924E60-B663-0129-4D44-40383743F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351BFE-8397-9904-EA49-DCF1FB62C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0194-591C-884D-999C-13ACF504681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0032046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239FB-5210-56AD-E630-14B4BD48A9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774F4D-DDD5-2506-35A3-61C2463643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82B551-5840-4EF7-ACF4-7526807A11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BF2DA-C923-0841-9498-B17BF0890794}" type="datetimeFigureOut">
              <a:rPr lang="en-NL" smtClean="0"/>
              <a:t>07/04/2023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896E21-E374-648C-DE15-864CBD566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EC9AE4-D96D-BC20-4FAA-69148E8AA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0194-591C-884D-999C-13ACF504681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84509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5F1CF9-0431-1473-7506-D1201931BA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62794A-4A6C-3B1B-66C0-881DA098D8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377CA3-A39E-AD5C-EC18-D7A99E4B9A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BF2DA-C923-0841-9498-B17BF0890794}" type="datetimeFigureOut">
              <a:rPr lang="en-NL" smtClean="0"/>
              <a:t>07/04/2023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1CBBD0-F983-33FF-3123-F06C3E78B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9F4C14-B3F3-0C0B-87CB-4881F7303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0194-591C-884D-999C-13ACF504681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3271957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E7F0E-DA99-5D15-E7ED-1B65726B9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D0B70F-CB76-FE4F-F8E9-BBFE47F941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3A68FC-F7EB-338E-59F3-A3D8C4B0B2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D913AC-44D5-E481-119F-98D302C2C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BF2DA-C923-0841-9498-B17BF0890794}" type="datetimeFigureOut">
              <a:rPr lang="en-NL" smtClean="0"/>
              <a:t>07/04/2023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08A564-6EE2-E9AE-B25D-DB9A0DCDD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A308E3-2A4E-338A-7BA1-F75DC7FAE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0194-591C-884D-999C-13ACF504681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918638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8E632-26C2-6489-6B94-4CB7415C8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B7FE9E-8BC3-BB6A-221B-56AB2B50F9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1873E0-23DA-D8F8-5224-2536DBCFE5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E213F5-A4FF-2B22-2CEB-D3F00F242B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1C07C1-6A4B-8F13-FCE7-89C5A18AC94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2CEBDF9-9E42-9047-56AD-71D455266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BF2DA-C923-0841-9498-B17BF0890794}" type="datetimeFigureOut">
              <a:rPr lang="en-NL" smtClean="0"/>
              <a:t>07/04/2023</a:t>
            </a:fld>
            <a:endParaRPr lang="en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76807A2-AB8E-8D89-B5CE-78F0CED21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81AB85-EEF6-0D55-AE3B-66CD612DE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0194-591C-884D-999C-13ACF504681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6196545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1AC692-888A-371D-D393-7E66FF149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E65D21-61B8-D337-F7C7-37FE0C7077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BF2DA-C923-0841-9498-B17BF0890794}" type="datetimeFigureOut">
              <a:rPr lang="en-NL" smtClean="0"/>
              <a:t>07/04/2023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91F6A8-9578-0E4B-99C2-5C006D81B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9C447C-9DC2-C4B2-359D-EA4F88906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0194-591C-884D-999C-13ACF504681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1906517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27C3D83-589B-01D9-4D69-11BFEF6D88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BF2DA-C923-0841-9498-B17BF0890794}" type="datetimeFigureOut">
              <a:rPr lang="en-NL" smtClean="0"/>
              <a:t>07/04/2023</a:t>
            </a:fld>
            <a:endParaRPr lang="en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93D03E5-B59D-0181-50A0-D97F3C00C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579B91-C686-8259-6481-EB79D3AE3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0194-591C-884D-999C-13ACF504681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957077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6CE63-62C9-FE6B-0C6E-A7B33BD0B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32B853-F18B-3834-C9BE-F6E9E0048A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810517-69E3-235A-9B5E-EB51A6291B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756FA4-0261-5A9F-A5B7-D2B7FDCE5A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BF2DA-C923-0841-9498-B17BF0890794}" type="datetimeFigureOut">
              <a:rPr lang="en-NL" smtClean="0"/>
              <a:t>07/04/2023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774903-3189-C3A7-30F6-5808554D7A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E8F285-502D-25E3-7742-AE2937530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0194-591C-884D-999C-13ACF504681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1457587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26BD5-3B98-D757-C151-A348953EA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77628B3-A3A6-8A23-CA76-923A097C81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6EC40E-DBCB-863E-65A4-223B342481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4BD45A-C9B3-C6A9-C815-941DADDA34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BF2DA-C923-0841-9498-B17BF0890794}" type="datetimeFigureOut">
              <a:rPr lang="en-NL" smtClean="0"/>
              <a:t>07/04/2023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747D55-627D-900C-6D45-7BB1D32728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FBACC7-DAC4-5690-1EFE-C684302E1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0194-591C-884D-999C-13ACF504681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5945263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FEFD6F-C291-509B-B40D-0F9A3DEA2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A2910A-D861-961D-ECC9-737DC5AFEC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5FF2D1-617D-0E1F-6956-4F982C9C66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BF2DA-C923-0841-9498-B17BF0890794}" type="datetimeFigureOut">
              <a:rPr lang="en-NL" smtClean="0"/>
              <a:t>07/04/2023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433EA1-C403-5D70-D806-0A5FBE0355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6ECC5F-FBB1-2148-4294-2E38D7542C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E20194-591C-884D-999C-13ACF504681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979523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31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emf"/><Relationship Id="rId5" Type="http://schemas.openxmlformats.org/officeDocument/2006/relationships/image" Target="../media/image35.emf"/><Relationship Id="rId4" Type="http://schemas.openxmlformats.org/officeDocument/2006/relationships/image" Target="../media/image34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9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emf"/><Relationship Id="rId5" Type="http://schemas.openxmlformats.org/officeDocument/2006/relationships/image" Target="../media/image13.png"/><Relationship Id="rId4" Type="http://schemas.openxmlformats.org/officeDocument/2006/relationships/image" Target="../media/image12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7" Type="http://schemas.openxmlformats.org/officeDocument/2006/relationships/image" Target="../media/image22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emf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emf"/><Relationship Id="rId4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726F569-E754-9281-E9A2-1D9875B373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0417" y="220717"/>
            <a:ext cx="8891166" cy="30821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8C4BEFE-12DB-9648-0730-34C18ACEC7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851" y="3429000"/>
            <a:ext cx="10262298" cy="3335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106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9BE044A-CF77-95C6-3BDE-1E49E919D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340" y="397583"/>
            <a:ext cx="6115566" cy="36693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FCB5806-2D05-48E0-2E28-EA00C48EED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4354" y="397584"/>
            <a:ext cx="6115566" cy="366934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30776CB-8D21-53B5-A1B4-6725EB4AEA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1913" y="4258431"/>
            <a:ext cx="7772400" cy="244871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798E1BE-BB96-F66B-6C9C-A41E5182C400}"/>
              </a:ext>
            </a:extLst>
          </p:cNvPr>
          <p:cNvSpPr txBox="1"/>
          <p:nvPr/>
        </p:nvSpPr>
        <p:spPr>
          <a:xfrm>
            <a:off x="766166" y="417022"/>
            <a:ext cx="28062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400" dirty="0">
                <a:latin typeface="+mj-lt"/>
                <a:cs typeface="Arial" panose="020B0604020202020204" pitchFamily="34" charset="0"/>
              </a:rPr>
              <a:t>a)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9A82BA1-1C37-4E59-C67D-213FEA65CF17}"/>
              </a:ext>
            </a:extLst>
          </p:cNvPr>
          <p:cNvSpPr txBox="1"/>
          <p:nvPr/>
        </p:nvSpPr>
        <p:spPr>
          <a:xfrm>
            <a:off x="6758648" y="421465"/>
            <a:ext cx="28062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400" dirty="0">
                <a:latin typeface="+mj-lt"/>
                <a:cs typeface="Arial" panose="020B0604020202020204" pitchFamily="34" charset="0"/>
              </a:rPr>
              <a:t>b)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3E11D76B-09E3-1177-EF98-6355F1BF4BE5}"/>
                  </a:ext>
                </a:extLst>
              </p:cNvPr>
              <p:cNvSpPr txBox="1"/>
              <p:nvPr/>
            </p:nvSpPr>
            <p:spPr>
              <a:xfrm>
                <a:off x="4174281" y="3968221"/>
                <a:ext cx="4192173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nl-NL" sz="1400" b="0" i="0" smtClean="0">
                          <a:latin typeface="Cambria Math" panose="02040503050406030204" pitchFamily="18" charset="0"/>
                        </a:rPr>
                        <m:t>ODSL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nl-NL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 × </m:t>
                      </m:r>
                      <m:r>
                        <m:rPr>
                          <m:sty m:val="p"/>
                        </m:rPr>
                        <a:rPr lang="nl-NL" sz="1400" b="0" i="0" smtClean="0">
                          <a:latin typeface="Cambria Math" panose="02040503050406030204" pitchFamily="18" charset="0"/>
                        </a:rPr>
                        <m:t>GMTSL</m:t>
                      </m:r>
                      <m:d>
                        <m:dPr>
                          <m:ctrlPr>
                            <a:rPr lang="nl-NL" sz="1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nl-NL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 × </m:t>
                      </m:r>
                      <m:r>
                        <m:rPr>
                          <m:sty m:val="p"/>
                        </m:rPr>
                        <a:rPr lang="nl-NL" sz="1400" b="0" i="0" smtClean="0">
                          <a:latin typeface="Cambria Math" panose="02040503050406030204" pitchFamily="18" charset="0"/>
                        </a:rPr>
                        <m:t>AMOC</m:t>
                      </m:r>
                      <m:d>
                        <m:dPr>
                          <m:ctrlPr>
                            <a:rPr lang="nl-NL" sz="1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𝜖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NL" sz="1400" dirty="0"/>
              </a:p>
            </p:txBody>
          </p:sp>
        </mc:Choice>
        <mc:Fallback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3E11D76B-09E3-1177-EF98-6355F1BF4B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74281" y="3968221"/>
                <a:ext cx="4192173" cy="307777"/>
              </a:xfrm>
              <a:prstGeom prst="rect">
                <a:avLst/>
              </a:prstGeom>
              <a:blipFill>
                <a:blip r:embed="rId5"/>
                <a:stretch>
                  <a:fillRect b="-12000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Box 16">
            <a:extLst>
              <a:ext uri="{FF2B5EF4-FFF2-40B4-BE49-F238E27FC236}">
                <a16:creationId xmlns:a16="http://schemas.microsoft.com/office/drawing/2014/main" id="{277A6F47-51F6-B244-89C1-8996E48AEF2C}"/>
              </a:ext>
            </a:extLst>
          </p:cNvPr>
          <p:cNvSpPr txBox="1"/>
          <p:nvPr/>
        </p:nvSpPr>
        <p:spPr>
          <a:xfrm>
            <a:off x="3964104" y="3950654"/>
            <a:ext cx="420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400" dirty="0">
                <a:latin typeface="+mj-lt"/>
                <a:cs typeface="Arial" panose="020B0604020202020204" pitchFamily="34" charset="0"/>
              </a:rPr>
              <a:t>c)</a:t>
            </a:r>
          </a:p>
        </p:txBody>
      </p:sp>
    </p:spTree>
    <p:extLst>
      <p:ext uri="{BB962C8B-B14F-4D97-AF65-F5344CB8AC3E}">
        <p14:creationId xmlns:p14="http://schemas.microsoft.com/office/powerpoint/2010/main" val="18364793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C135A88-0788-1267-5D76-8AB2E3B583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9224" y="225968"/>
            <a:ext cx="7144496" cy="332588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C6C4BE0-2AAC-E42E-6D56-31BF744A9A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9225" y="3239054"/>
            <a:ext cx="7144496" cy="332588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C87E762-885D-C42F-E538-104656222C9B}"/>
              </a:ext>
            </a:extLst>
          </p:cNvPr>
          <p:cNvSpPr/>
          <p:nvPr/>
        </p:nvSpPr>
        <p:spPr>
          <a:xfrm>
            <a:off x="2859741" y="3116424"/>
            <a:ext cx="6683979" cy="1646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86BAA7A-EC3C-639A-994E-4D390A131D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99224" y="3243516"/>
            <a:ext cx="7144496" cy="3325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1613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C135A88-0788-1267-5D76-8AB2E3B583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9224" y="225968"/>
            <a:ext cx="7144496" cy="332588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C6C4BE0-2AAC-E42E-6D56-31BF744A9A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9225" y="3239054"/>
            <a:ext cx="7144496" cy="332588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C87E762-885D-C42F-E538-104656222C9B}"/>
              </a:ext>
            </a:extLst>
          </p:cNvPr>
          <p:cNvSpPr/>
          <p:nvPr/>
        </p:nvSpPr>
        <p:spPr>
          <a:xfrm>
            <a:off x="2859741" y="3116424"/>
            <a:ext cx="6683979" cy="1646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86BAA7A-EC3C-639A-994E-4D390A131D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99224" y="3243516"/>
            <a:ext cx="7144496" cy="3325886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1378AB7-8B4D-9A23-8F5D-14DCB104F0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23335" y="246558"/>
            <a:ext cx="7144496" cy="332588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19A975B-369B-9486-FD8B-D734E889865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35861" y="3265612"/>
            <a:ext cx="7144496" cy="332588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F17BDE7-E9A0-D82D-CE86-3CDC5D2CE653}"/>
              </a:ext>
            </a:extLst>
          </p:cNvPr>
          <p:cNvSpPr/>
          <p:nvPr/>
        </p:nvSpPr>
        <p:spPr>
          <a:xfrm>
            <a:off x="2796378" y="3131181"/>
            <a:ext cx="6683979" cy="1646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9538665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54623CC-A5A4-827A-21BE-A42D20CD79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047" y="1479505"/>
            <a:ext cx="11519906" cy="4204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61816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35C263A-684F-4F7B-02D7-1FB3D88051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518" y="392613"/>
            <a:ext cx="6115565" cy="3669339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4EACB5E-0434-DC79-B6ED-9E0062B42F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92613"/>
            <a:ext cx="6115565" cy="366933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C7B9150-ABA4-10FD-DFA6-BF485122AC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3858" y="4176239"/>
            <a:ext cx="4297921" cy="255603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798E1BE-BB96-F66B-6C9C-A41E5182C400}"/>
              </a:ext>
            </a:extLst>
          </p:cNvPr>
          <p:cNvSpPr txBox="1"/>
          <p:nvPr/>
        </p:nvSpPr>
        <p:spPr>
          <a:xfrm>
            <a:off x="766166" y="417022"/>
            <a:ext cx="28062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400" dirty="0">
                <a:latin typeface="+mj-lt"/>
                <a:cs typeface="Arial" panose="020B0604020202020204" pitchFamily="34" charset="0"/>
              </a:rPr>
              <a:t>a)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9A82BA1-1C37-4E59-C67D-213FEA65CF17}"/>
              </a:ext>
            </a:extLst>
          </p:cNvPr>
          <p:cNvSpPr txBox="1"/>
          <p:nvPr/>
        </p:nvSpPr>
        <p:spPr>
          <a:xfrm>
            <a:off x="6758648" y="421465"/>
            <a:ext cx="28062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400" dirty="0">
                <a:latin typeface="+mj-lt"/>
                <a:cs typeface="Arial" panose="020B0604020202020204" pitchFamily="34" charset="0"/>
              </a:rPr>
              <a:t>b)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77A6F47-51F6-B244-89C1-8996E48AEF2C}"/>
              </a:ext>
            </a:extLst>
          </p:cNvPr>
          <p:cNvSpPr txBox="1"/>
          <p:nvPr/>
        </p:nvSpPr>
        <p:spPr>
          <a:xfrm>
            <a:off x="4750763" y="3956242"/>
            <a:ext cx="420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400" dirty="0">
                <a:latin typeface="+mj-lt"/>
                <a:cs typeface="Arial" panose="020B0604020202020204" pitchFamily="34" charset="0"/>
              </a:rPr>
              <a:t>c)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3E11D76B-09E3-1177-EF98-6355F1BF4BE5}"/>
                  </a:ext>
                </a:extLst>
              </p:cNvPr>
              <p:cNvSpPr txBox="1"/>
              <p:nvPr/>
            </p:nvSpPr>
            <p:spPr>
              <a:xfrm>
                <a:off x="4960940" y="3968954"/>
                <a:ext cx="274632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nl-NL" sz="1400" b="0" i="0" smtClean="0">
                          <a:latin typeface="Cambria Math" panose="02040503050406030204" pitchFamily="18" charset="0"/>
                        </a:rPr>
                        <m:t>ODSL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nl-NL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 × </m:t>
                      </m:r>
                      <m:r>
                        <m:rPr>
                          <m:sty m:val="p"/>
                        </m:rPr>
                        <a:rPr lang="nl-NL" sz="1400" b="0" i="0" smtClean="0">
                          <a:latin typeface="Cambria Math" panose="02040503050406030204" pitchFamily="18" charset="0"/>
                        </a:rPr>
                        <m:t>GSAT</m:t>
                      </m:r>
                      <m:d>
                        <m:dPr>
                          <m:ctrlPr>
                            <a:rPr lang="nl-NL" sz="1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𝜖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NL" sz="1400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3E11D76B-09E3-1177-EF98-6355F1BF4B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0940" y="3968954"/>
                <a:ext cx="2746328" cy="307777"/>
              </a:xfrm>
              <a:prstGeom prst="rect">
                <a:avLst/>
              </a:prstGeom>
              <a:blipFill>
                <a:blip r:embed="rId5"/>
                <a:stretch>
                  <a:fillRect b="-12000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050166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B8708EC-1DF6-54A3-1898-0BB3B3EB12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4365" y="390127"/>
            <a:ext cx="6115565" cy="366933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176269E-BFA7-B184-07FD-22240254D9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507" y="395099"/>
            <a:ext cx="6115565" cy="366933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D6290FC-FFFD-95FB-572B-D2CB6B4A6D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3858" y="4178725"/>
            <a:ext cx="4297921" cy="255603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798E1BE-BB96-F66B-6C9C-A41E5182C400}"/>
              </a:ext>
            </a:extLst>
          </p:cNvPr>
          <p:cNvSpPr txBox="1"/>
          <p:nvPr/>
        </p:nvSpPr>
        <p:spPr>
          <a:xfrm>
            <a:off x="766166" y="417022"/>
            <a:ext cx="28062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400" dirty="0">
                <a:latin typeface="+mj-lt"/>
                <a:cs typeface="Arial" panose="020B0604020202020204" pitchFamily="34" charset="0"/>
              </a:rPr>
              <a:t>a)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9A82BA1-1C37-4E59-C67D-213FEA65CF17}"/>
              </a:ext>
            </a:extLst>
          </p:cNvPr>
          <p:cNvSpPr txBox="1"/>
          <p:nvPr/>
        </p:nvSpPr>
        <p:spPr>
          <a:xfrm>
            <a:off x="6758648" y="421465"/>
            <a:ext cx="28062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400" dirty="0">
                <a:latin typeface="+mj-lt"/>
                <a:cs typeface="Arial" panose="020B0604020202020204" pitchFamily="34" charset="0"/>
              </a:rPr>
              <a:t>b)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77A6F47-51F6-B244-89C1-8996E48AEF2C}"/>
              </a:ext>
            </a:extLst>
          </p:cNvPr>
          <p:cNvSpPr txBox="1"/>
          <p:nvPr/>
        </p:nvSpPr>
        <p:spPr>
          <a:xfrm>
            <a:off x="4750763" y="3966752"/>
            <a:ext cx="420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400" dirty="0">
                <a:latin typeface="+mj-lt"/>
                <a:cs typeface="Arial" panose="020B0604020202020204" pitchFamily="34" charset="0"/>
              </a:rPr>
              <a:t>c)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3E11D76B-09E3-1177-EF98-6355F1BF4BE5}"/>
                  </a:ext>
                </a:extLst>
              </p:cNvPr>
              <p:cNvSpPr txBox="1"/>
              <p:nvPr/>
            </p:nvSpPr>
            <p:spPr>
              <a:xfrm>
                <a:off x="4908390" y="3979464"/>
                <a:ext cx="297716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nl-NL" sz="1400" b="0" i="0" smtClean="0">
                          <a:latin typeface="Cambria Math" panose="02040503050406030204" pitchFamily="18" charset="0"/>
                        </a:rPr>
                        <m:t>ODSL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nl-NL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 × </m:t>
                      </m:r>
                      <m:r>
                        <m:rPr>
                          <m:sty m:val="p"/>
                        </m:rPr>
                        <a:rPr lang="nl-NL" sz="1400" b="0" i="0" smtClean="0">
                          <a:latin typeface="Cambria Math" panose="02040503050406030204" pitchFamily="18" charset="0"/>
                        </a:rPr>
                        <m:t>GMTSL</m:t>
                      </m:r>
                      <m:d>
                        <m:dPr>
                          <m:ctrlPr>
                            <a:rPr lang="nl-NL" sz="1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𝜖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NL" sz="1400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3E11D76B-09E3-1177-EF98-6355F1BF4B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08390" y="3979464"/>
                <a:ext cx="2977162" cy="307777"/>
              </a:xfrm>
              <a:prstGeom prst="rect">
                <a:avLst/>
              </a:prstGeom>
              <a:blipFill>
                <a:blip r:embed="rId5"/>
                <a:stretch>
                  <a:fillRect b="-12000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633323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1DB783C3-F4EC-23EF-B113-30439067D06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906"/>
          <a:stretch/>
        </p:blipFill>
        <p:spPr>
          <a:xfrm>
            <a:off x="5063170" y="4277502"/>
            <a:ext cx="3816703" cy="255333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E93EB72-099D-11FB-69B1-6E6FA311D5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507" y="259799"/>
            <a:ext cx="6115565" cy="366933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384B724-005B-54F3-DA90-77B446876A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4354" y="252265"/>
            <a:ext cx="6115565" cy="366933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798E1BE-BB96-F66B-6C9C-A41E5182C400}"/>
              </a:ext>
            </a:extLst>
          </p:cNvPr>
          <p:cNvSpPr txBox="1"/>
          <p:nvPr/>
        </p:nvSpPr>
        <p:spPr>
          <a:xfrm>
            <a:off x="766166" y="279236"/>
            <a:ext cx="28062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400" dirty="0">
                <a:latin typeface="+mj-lt"/>
                <a:cs typeface="Arial" panose="020B0604020202020204" pitchFamily="34" charset="0"/>
              </a:rPr>
              <a:t>a)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9A82BA1-1C37-4E59-C67D-213FEA65CF17}"/>
              </a:ext>
            </a:extLst>
          </p:cNvPr>
          <p:cNvSpPr txBox="1"/>
          <p:nvPr/>
        </p:nvSpPr>
        <p:spPr>
          <a:xfrm>
            <a:off x="6758648" y="283679"/>
            <a:ext cx="28062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400" dirty="0">
                <a:latin typeface="+mj-lt"/>
                <a:cs typeface="Arial" panose="020B0604020202020204" pitchFamily="34" charset="0"/>
              </a:rPr>
              <a:t>b)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67E809A4-A94E-BB7F-160B-888FAFB19E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6969"/>
          <a:stretch/>
        </p:blipFill>
        <p:spPr>
          <a:xfrm>
            <a:off x="681619" y="4277502"/>
            <a:ext cx="4297921" cy="2553333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3E11D76B-09E3-1177-EF98-6355F1BF4BE5}"/>
                  </a:ext>
                </a:extLst>
              </p:cNvPr>
              <p:cNvSpPr txBox="1"/>
              <p:nvPr/>
            </p:nvSpPr>
            <p:spPr>
              <a:xfrm>
                <a:off x="3059467" y="4068429"/>
                <a:ext cx="408958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nl-NL" sz="1400" b="0" i="0" smtClean="0">
                          <a:latin typeface="Cambria Math" panose="02040503050406030204" pitchFamily="18" charset="0"/>
                        </a:rPr>
                        <m:t>ODSL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nl-NL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 × </m:t>
                      </m:r>
                      <m:r>
                        <m:rPr>
                          <m:sty m:val="p"/>
                        </m:rPr>
                        <a:rPr lang="nl-NL" sz="1400" b="0" i="0" smtClean="0">
                          <a:latin typeface="Cambria Math" panose="02040503050406030204" pitchFamily="18" charset="0"/>
                        </a:rPr>
                        <m:t>GSAT</m:t>
                      </m:r>
                      <m:d>
                        <m:dPr>
                          <m:ctrlPr>
                            <a:rPr lang="nl-NL" sz="1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nl-NL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 × </m:t>
                      </m:r>
                      <m:r>
                        <m:rPr>
                          <m:sty m:val="p"/>
                        </m:rPr>
                        <a:rPr lang="nl-NL" sz="1400" b="0" i="0" smtClean="0">
                          <a:latin typeface="Cambria Math" panose="02040503050406030204" pitchFamily="18" charset="0"/>
                        </a:rPr>
                        <m:t>AMOC</m:t>
                      </m:r>
                      <m:d>
                        <m:dPr>
                          <m:ctrlPr>
                            <a:rPr lang="nl-NL" sz="1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𝜖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NL" sz="1400" dirty="0"/>
              </a:p>
            </p:txBody>
          </p:sp>
        </mc:Choice>
        <mc:Fallback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3E11D76B-09E3-1177-EF98-6355F1BF4B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59467" y="4068429"/>
                <a:ext cx="4089581" cy="307777"/>
              </a:xfrm>
              <a:prstGeom prst="rect">
                <a:avLst/>
              </a:prstGeom>
              <a:blipFill>
                <a:blip r:embed="rId5"/>
                <a:stretch>
                  <a:fillRect b="-12000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Box 16">
            <a:extLst>
              <a:ext uri="{FF2B5EF4-FFF2-40B4-BE49-F238E27FC236}">
                <a16:creationId xmlns:a16="http://schemas.microsoft.com/office/drawing/2014/main" id="{277A6F47-51F6-B244-89C1-8996E48AEF2C}"/>
              </a:ext>
            </a:extLst>
          </p:cNvPr>
          <p:cNvSpPr txBox="1"/>
          <p:nvPr/>
        </p:nvSpPr>
        <p:spPr>
          <a:xfrm>
            <a:off x="2849290" y="4050862"/>
            <a:ext cx="420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400" dirty="0">
                <a:latin typeface="+mj-lt"/>
                <a:cs typeface="Arial" panose="020B0604020202020204" pitchFamily="34" charset="0"/>
              </a:rPr>
              <a:t>c)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76620F6-D7E5-A76B-BC12-26BF75407E4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07907" y="4277502"/>
            <a:ext cx="2565728" cy="255333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7C0BB9D-19E9-FFBD-668D-DE236170CAD5}"/>
              </a:ext>
            </a:extLst>
          </p:cNvPr>
          <p:cNvSpPr txBox="1"/>
          <p:nvPr/>
        </p:nvSpPr>
        <p:spPr>
          <a:xfrm>
            <a:off x="9316719" y="4401258"/>
            <a:ext cx="420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400" dirty="0">
                <a:latin typeface="+mj-lt"/>
                <a:cs typeface="Arial" panose="020B0604020202020204" pitchFamily="34" charset="0"/>
              </a:rPr>
              <a:t>d)</a:t>
            </a:r>
          </a:p>
        </p:txBody>
      </p:sp>
    </p:spTree>
    <p:extLst>
      <p:ext uri="{BB962C8B-B14F-4D97-AF65-F5344CB8AC3E}">
        <p14:creationId xmlns:p14="http://schemas.microsoft.com/office/powerpoint/2010/main" val="21188867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4714A802-D00B-05C9-92EA-B21E3A7999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9225" y="234668"/>
            <a:ext cx="7144496" cy="332588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C6C4BE0-2AAC-E42E-6D56-31BF744A9A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9225" y="3239054"/>
            <a:ext cx="7144496" cy="332588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C87E762-885D-C42F-E538-104656222C9B}"/>
              </a:ext>
            </a:extLst>
          </p:cNvPr>
          <p:cNvSpPr/>
          <p:nvPr/>
        </p:nvSpPr>
        <p:spPr>
          <a:xfrm>
            <a:off x="2859741" y="3116424"/>
            <a:ext cx="6683979" cy="1646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5661264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868B313-0277-5DB2-F51A-D30F833BBC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53535" y="0"/>
            <a:ext cx="3690196" cy="2214117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BC25D7F-EB35-C377-045F-7D56391B16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3536" y="2236036"/>
            <a:ext cx="3690195" cy="221411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751B8E-924F-C390-6D44-040F931802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6120" y="4559281"/>
            <a:ext cx="3690195" cy="221411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B877185-44D0-D3BD-FAD2-7266640AC2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26315" y="5177"/>
            <a:ext cx="3690195" cy="221411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9212AB0-16F4-3B70-6582-29E756D23F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26315" y="2241213"/>
            <a:ext cx="3690195" cy="221411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FD1EBBF-2A2A-F8CD-9F45-8BDCF6639E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43731" y="4559281"/>
            <a:ext cx="3690195" cy="2214117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7BEC132-BD84-89D6-BDA4-2E348BFA6C13}"/>
              </a:ext>
            </a:extLst>
          </p:cNvPr>
          <p:cNvSpPr txBox="1"/>
          <p:nvPr/>
        </p:nvSpPr>
        <p:spPr>
          <a:xfrm>
            <a:off x="2592887" y="5177"/>
            <a:ext cx="3657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100" dirty="0">
                <a:latin typeface="+mj-lt"/>
                <a:cs typeface="Arial" panose="020B0604020202020204" pitchFamily="34" charset="0"/>
              </a:rPr>
              <a:t>a)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69E8C96-AEE8-C407-6E45-5492594C0619}"/>
              </a:ext>
            </a:extLst>
          </p:cNvPr>
          <p:cNvSpPr txBox="1"/>
          <p:nvPr/>
        </p:nvSpPr>
        <p:spPr>
          <a:xfrm>
            <a:off x="6265667" y="16929"/>
            <a:ext cx="3657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100" dirty="0">
                <a:latin typeface="+mj-lt"/>
                <a:cs typeface="Arial" panose="020B0604020202020204" pitchFamily="34" charset="0"/>
              </a:rPr>
              <a:t>b)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0294C67-DC8D-E5C9-E74F-BDFFEDE8CABE}"/>
              </a:ext>
            </a:extLst>
          </p:cNvPr>
          <p:cNvSpPr txBox="1"/>
          <p:nvPr/>
        </p:nvSpPr>
        <p:spPr>
          <a:xfrm>
            <a:off x="2592887" y="2230859"/>
            <a:ext cx="3657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100" dirty="0">
                <a:latin typeface="+mj-lt"/>
                <a:cs typeface="Arial" panose="020B0604020202020204" pitchFamily="34" charset="0"/>
              </a:rPr>
              <a:t>c)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CDA6E82-AA9D-EC79-8D13-D393CF853350}"/>
              </a:ext>
            </a:extLst>
          </p:cNvPr>
          <p:cNvSpPr txBox="1"/>
          <p:nvPr/>
        </p:nvSpPr>
        <p:spPr>
          <a:xfrm>
            <a:off x="2592887" y="4548115"/>
            <a:ext cx="3657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100" dirty="0">
                <a:latin typeface="+mj-lt"/>
                <a:cs typeface="Arial" panose="020B0604020202020204" pitchFamily="34" charset="0"/>
              </a:rPr>
              <a:t>e)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0342C94-DFD9-7978-731D-74C570E4314B}"/>
              </a:ext>
            </a:extLst>
          </p:cNvPr>
          <p:cNvSpPr txBox="1"/>
          <p:nvPr/>
        </p:nvSpPr>
        <p:spPr>
          <a:xfrm>
            <a:off x="6283082" y="2243249"/>
            <a:ext cx="3657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100" dirty="0">
                <a:latin typeface="+mj-lt"/>
                <a:cs typeface="Arial" panose="020B0604020202020204" pitchFamily="34" charset="0"/>
              </a:rPr>
              <a:t>d)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24EE1D1-D058-C0E0-4EC9-0EA756437F1E}"/>
              </a:ext>
            </a:extLst>
          </p:cNvPr>
          <p:cNvSpPr txBox="1"/>
          <p:nvPr/>
        </p:nvSpPr>
        <p:spPr>
          <a:xfrm>
            <a:off x="6283082" y="4548115"/>
            <a:ext cx="3657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100" dirty="0">
                <a:latin typeface="+mj-lt"/>
                <a:cs typeface="Arial" panose="020B0604020202020204" pitchFamily="34" charset="0"/>
              </a:rPr>
              <a:t>f)</a:t>
            </a:r>
          </a:p>
        </p:txBody>
      </p:sp>
    </p:spTree>
    <p:extLst>
      <p:ext uri="{BB962C8B-B14F-4D97-AF65-F5344CB8AC3E}">
        <p14:creationId xmlns:p14="http://schemas.microsoft.com/office/powerpoint/2010/main" val="5375669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0992D6D4-B9FE-2F1C-D948-6E4341D10A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3858" y="4176238"/>
            <a:ext cx="4297921" cy="255603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A852821-3FC6-4C93-ACC1-AD40C2E115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7974" y="392612"/>
            <a:ext cx="6115565" cy="366933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8A21D28-780B-D0C7-9E29-945913D482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517" y="392611"/>
            <a:ext cx="6115565" cy="366933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798E1BE-BB96-F66B-6C9C-A41E5182C400}"/>
              </a:ext>
            </a:extLst>
          </p:cNvPr>
          <p:cNvSpPr txBox="1"/>
          <p:nvPr/>
        </p:nvSpPr>
        <p:spPr>
          <a:xfrm>
            <a:off x="766166" y="417022"/>
            <a:ext cx="28062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400" dirty="0">
                <a:latin typeface="+mj-lt"/>
                <a:cs typeface="Arial" panose="020B0604020202020204" pitchFamily="34" charset="0"/>
              </a:rPr>
              <a:t>a)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9A82BA1-1C37-4E59-C67D-213FEA65CF17}"/>
              </a:ext>
            </a:extLst>
          </p:cNvPr>
          <p:cNvSpPr txBox="1"/>
          <p:nvPr/>
        </p:nvSpPr>
        <p:spPr>
          <a:xfrm>
            <a:off x="6758648" y="421465"/>
            <a:ext cx="28062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400" dirty="0">
                <a:latin typeface="+mj-lt"/>
                <a:cs typeface="Arial" panose="020B0604020202020204" pitchFamily="34" charset="0"/>
              </a:rPr>
              <a:t>b)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77A6F47-51F6-B244-89C1-8996E48AEF2C}"/>
              </a:ext>
            </a:extLst>
          </p:cNvPr>
          <p:cNvSpPr txBox="1"/>
          <p:nvPr/>
        </p:nvSpPr>
        <p:spPr>
          <a:xfrm>
            <a:off x="4750763" y="3956242"/>
            <a:ext cx="420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400" dirty="0">
                <a:latin typeface="+mj-lt"/>
                <a:cs typeface="Arial" panose="020B0604020202020204" pitchFamily="34" charset="0"/>
              </a:rPr>
              <a:t>c)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3E11D76B-09E3-1177-EF98-6355F1BF4BE5}"/>
                  </a:ext>
                </a:extLst>
              </p:cNvPr>
              <p:cNvSpPr txBox="1"/>
              <p:nvPr/>
            </p:nvSpPr>
            <p:spPr>
              <a:xfrm>
                <a:off x="4960940" y="3968954"/>
                <a:ext cx="281846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nl-NL" sz="1400" b="0" i="0" smtClean="0">
                          <a:latin typeface="Cambria Math" panose="02040503050406030204" pitchFamily="18" charset="0"/>
                        </a:rPr>
                        <m:t>ODSL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nl-NL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 × </m:t>
                      </m:r>
                      <m:r>
                        <m:rPr>
                          <m:sty m:val="p"/>
                        </m:rPr>
                        <a:rPr lang="nl-NL" sz="1400" b="0" i="0" smtClean="0">
                          <a:latin typeface="Cambria Math" panose="02040503050406030204" pitchFamily="18" charset="0"/>
                        </a:rPr>
                        <m:t>AMOC</m:t>
                      </m:r>
                      <m:d>
                        <m:dPr>
                          <m:ctrlPr>
                            <a:rPr lang="nl-NL" sz="1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𝜖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NL" sz="1400" dirty="0"/>
              </a:p>
            </p:txBody>
          </p:sp>
        </mc:Choice>
        <mc:Fallback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3E11D76B-09E3-1177-EF98-6355F1BF4B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0940" y="3968954"/>
                <a:ext cx="2818464" cy="307777"/>
              </a:xfrm>
              <a:prstGeom prst="rect">
                <a:avLst/>
              </a:prstGeom>
              <a:blipFill>
                <a:blip r:embed="rId5"/>
                <a:stretch>
                  <a:fillRect b="-12000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177707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E93EB72-099D-11FB-69B1-6E6FA311D5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507" y="397585"/>
            <a:ext cx="6115565" cy="366933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384B724-005B-54F3-DA90-77B446876A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4354" y="402577"/>
            <a:ext cx="6115565" cy="366933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798E1BE-BB96-F66B-6C9C-A41E5182C400}"/>
              </a:ext>
            </a:extLst>
          </p:cNvPr>
          <p:cNvSpPr txBox="1"/>
          <p:nvPr/>
        </p:nvSpPr>
        <p:spPr>
          <a:xfrm>
            <a:off x="766166" y="417022"/>
            <a:ext cx="28062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400" dirty="0">
                <a:latin typeface="+mj-lt"/>
                <a:cs typeface="Arial" panose="020B0604020202020204" pitchFamily="34" charset="0"/>
              </a:rPr>
              <a:t>a)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9A82BA1-1C37-4E59-C67D-213FEA65CF17}"/>
              </a:ext>
            </a:extLst>
          </p:cNvPr>
          <p:cNvSpPr txBox="1"/>
          <p:nvPr/>
        </p:nvSpPr>
        <p:spPr>
          <a:xfrm>
            <a:off x="6758648" y="421465"/>
            <a:ext cx="28062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400" dirty="0">
                <a:latin typeface="+mj-lt"/>
                <a:cs typeface="Arial" panose="020B0604020202020204" pitchFamily="34" charset="0"/>
              </a:rPr>
              <a:t>b)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3E11D76B-09E3-1177-EF98-6355F1BF4BE5}"/>
                  </a:ext>
                </a:extLst>
              </p:cNvPr>
              <p:cNvSpPr txBox="1"/>
              <p:nvPr/>
            </p:nvSpPr>
            <p:spPr>
              <a:xfrm>
                <a:off x="4174281" y="3968221"/>
                <a:ext cx="4120039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nl-NL" sz="1400" b="0" i="0" smtClean="0">
                          <a:latin typeface="Cambria Math" panose="02040503050406030204" pitchFamily="18" charset="0"/>
                        </a:rPr>
                        <m:t>ODSL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nl-NL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 × </m:t>
                      </m:r>
                      <m:r>
                        <m:rPr>
                          <m:sty m:val="p"/>
                        </m:rPr>
                        <a:rPr lang="nl-NL" sz="1400" b="0" i="0" smtClean="0">
                          <a:latin typeface="Cambria Math" panose="02040503050406030204" pitchFamily="18" charset="0"/>
                        </a:rPr>
                        <m:t>GSAT</m:t>
                      </m:r>
                      <m:d>
                        <m:dPr>
                          <m:ctrlPr>
                            <a:rPr lang="nl-NL" sz="1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nl-NL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 × </m:t>
                      </m:r>
                      <m:r>
                        <m:rPr>
                          <m:sty m:val="p"/>
                        </m:rPr>
                        <a:rPr lang="nl-NL" sz="1400" b="0" i="0" smtClean="0">
                          <a:latin typeface="Cambria Math" panose="02040503050406030204" pitchFamily="18" charset="0"/>
                        </a:rPr>
                        <m:t>GMTSL</m:t>
                      </m:r>
                      <m:d>
                        <m:dPr>
                          <m:ctrlPr>
                            <a:rPr lang="nl-NL" sz="1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𝜖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NL" sz="1400" dirty="0"/>
              </a:p>
            </p:txBody>
          </p:sp>
        </mc:Choice>
        <mc:Fallback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3E11D76B-09E3-1177-EF98-6355F1BF4B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74281" y="3968221"/>
                <a:ext cx="4120039" cy="307777"/>
              </a:xfrm>
              <a:prstGeom prst="rect">
                <a:avLst/>
              </a:prstGeom>
              <a:blipFill>
                <a:blip r:embed="rId4"/>
                <a:stretch>
                  <a:fillRect b="-12000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Box 16">
            <a:extLst>
              <a:ext uri="{FF2B5EF4-FFF2-40B4-BE49-F238E27FC236}">
                <a16:creationId xmlns:a16="http://schemas.microsoft.com/office/drawing/2014/main" id="{277A6F47-51F6-B244-89C1-8996E48AEF2C}"/>
              </a:ext>
            </a:extLst>
          </p:cNvPr>
          <p:cNvSpPr txBox="1"/>
          <p:nvPr/>
        </p:nvSpPr>
        <p:spPr>
          <a:xfrm>
            <a:off x="3964104" y="3950654"/>
            <a:ext cx="420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400" dirty="0">
                <a:latin typeface="+mj-lt"/>
                <a:cs typeface="Arial" panose="020B0604020202020204" pitchFamily="34" charset="0"/>
              </a:rPr>
              <a:t>c)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B3F56CB-92EC-1625-1EFB-864B8938E2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1913" y="4258431"/>
            <a:ext cx="7772400" cy="2448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9380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5774</TotalTime>
  <Words>143</Words>
  <Application>Microsoft Macintosh PowerPoint</Application>
  <PresentationFormat>Widescreen</PresentationFormat>
  <Paragraphs>31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Jesse, T.F. (Franka)</dc:creator>
  <cp:lastModifiedBy>Jesse, T.F. (Franka)</cp:lastModifiedBy>
  <cp:revision>16</cp:revision>
  <dcterms:created xsi:type="dcterms:W3CDTF">2023-04-06T15:20:23Z</dcterms:created>
  <dcterms:modified xsi:type="dcterms:W3CDTF">2023-04-11T16:03:41Z</dcterms:modified>
</cp:coreProperties>
</file>

<file path=docProps/thumbnail.jpeg>
</file>